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54CC3B-E96A-4A57-8504-86A62A8786CF}" type="datetimeFigureOut">
              <a:rPr lang="en-US" smtClean="0"/>
              <a:pPr/>
              <a:t>6/11/2011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F14CF3-9302-4FB6-95D3-DBEA5D46786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14CF3-9302-4FB6-95D3-DBEA5D46786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14CF3-9302-4FB6-95D3-DBEA5D46786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14CF3-9302-4FB6-95D3-DBEA5D46786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14CF3-9302-4FB6-95D3-DBEA5D46786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14CF3-9302-4FB6-95D3-DBEA5D46786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14CF3-9302-4FB6-95D3-DBEA5D46786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4892C-8BA0-4F18-9D36-78BC3C3D3587}" type="datetimeFigureOut">
              <a:rPr lang="en-US" smtClean="0"/>
              <a:pPr/>
              <a:t>6/11/2011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A55F6-900D-42AB-B79F-3E3181E85C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4892C-8BA0-4F18-9D36-78BC3C3D3587}" type="datetimeFigureOut">
              <a:rPr lang="en-US" smtClean="0"/>
              <a:pPr/>
              <a:t>6/11/2011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A55F6-900D-42AB-B79F-3E3181E85C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4892C-8BA0-4F18-9D36-78BC3C3D3587}" type="datetimeFigureOut">
              <a:rPr lang="en-US" smtClean="0"/>
              <a:pPr/>
              <a:t>6/11/2011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A55F6-900D-42AB-B79F-3E3181E85C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4892C-8BA0-4F18-9D36-78BC3C3D3587}" type="datetimeFigureOut">
              <a:rPr lang="en-US" smtClean="0"/>
              <a:pPr/>
              <a:t>6/11/2011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A55F6-900D-42AB-B79F-3E3181E85C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4892C-8BA0-4F18-9D36-78BC3C3D3587}" type="datetimeFigureOut">
              <a:rPr lang="en-US" smtClean="0"/>
              <a:pPr/>
              <a:t>6/11/2011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A55F6-900D-42AB-B79F-3E3181E85C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4892C-8BA0-4F18-9D36-78BC3C3D3587}" type="datetimeFigureOut">
              <a:rPr lang="en-US" smtClean="0"/>
              <a:pPr/>
              <a:t>6/11/2011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A55F6-900D-42AB-B79F-3E3181E85C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4892C-8BA0-4F18-9D36-78BC3C3D3587}" type="datetimeFigureOut">
              <a:rPr lang="en-US" smtClean="0"/>
              <a:pPr/>
              <a:t>6/11/2011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A55F6-900D-42AB-B79F-3E3181E85C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4892C-8BA0-4F18-9D36-78BC3C3D3587}" type="datetimeFigureOut">
              <a:rPr lang="en-US" smtClean="0"/>
              <a:pPr/>
              <a:t>6/11/2011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A55F6-900D-42AB-B79F-3E3181E85C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4892C-8BA0-4F18-9D36-78BC3C3D3587}" type="datetimeFigureOut">
              <a:rPr lang="en-US" smtClean="0"/>
              <a:pPr/>
              <a:t>6/11/2011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A55F6-900D-42AB-B79F-3E3181E85C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4892C-8BA0-4F18-9D36-78BC3C3D3587}" type="datetimeFigureOut">
              <a:rPr lang="en-US" smtClean="0"/>
              <a:pPr/>
              <a:t>6/11/2011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A55F6-900D-42AB-B79F-3E3181E85C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4892C-8BA0-4F18-9D36-78BC3C3D3587}" type="datetimeFigureOut">
              <a:rPr lang="en-US" smtClean="0"/>
              <a:pPr/>
              <a:t>6/11/2011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E4A55F6-900D-42AB-B79F-3E3181E85C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B54892C-8BA0-4F18-9D36-78BC3C3D3587}" type="datetimeFigureOut">
              <a:rPr lang="en-US" smtClean="0"/>
              <a:pPr/>
              <a:t>6/11/2011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E4A55F6-900D-42AB-B79F-3E3181E85C2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randomBar dir="vert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wmf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audio" Target="../media/audio1.wav"/><Relationship Id="rId5" Type="http://schemas.openxmlformats.org/officeDocument/2006/relationships/image" Target="../media/image8.png"/><Relationship Id="rId4" Type="http://schemas.openxmlformats.org/officeDocument/2006/relationships/audio" Target="../media/audio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effectLst>
            <a:innerShdw blurRad="114300">
              <a:prstClr val="black"/>
            </a:innerShdw>
          </a:effectLst>
        </p:spPr>
        <p:txBody>
          <a:bodyPr/>
          <a:lstStyle/>
          <a:p>
            <a:pPr algn="ctr"/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Juan C </a:t>
            </a:r>
            <a:r>
              <a:rPr lang="en-US" sz="4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Saldarriaga’s</a:t>
            </a:r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Introduction</a:t>
            </a:r>
            <a:endParaRPr lang="en-U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Information Literacy</a:t>
            </a:r>
            <a:endParaRPr lang="en-US" sz="6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914400"/>
            <a:ext cx="7769352" cy="990600"/>
          </a:xfrm>
        </p:spPr>
        <p:txBody>
          <a:bodyPr/>
          <a:lstStyle/>
          <a:p>
            <a:r>
              <a:rPr lang="en-US" sz="4000" dirty="0" smtClean="0">
                <a:solidFill>
                  <a:srgbClr val="FFFF00"/>
                </a:solidFill>
              </a:rPr>
              <a:t>Juan C Saldarriaga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1905000"/>
            <a:ext cx="7772400" cy="1371600"/>
          </a:xfrm>
        </p:spPr>
        <p:txBody>
          <a:bodyPr>
            <a:normAutofit fontScale="62500" lnSpcReduction="20000"/>
          </a:bodyPr>
          <a:lstStyle/>
          <a:p>
            <a:r>
              <a:rPr lang="en-US" sz="4800" dirty="0" smtClean="0">
                <a:solidFill>
                  <a:srgbClr val="00B050"/>
                </a:solidFill>
              </a:rPr>
              <a:t>Family:</a:t>
            </a:r>
          </a:p>
          <a:p>
            <a:r>
              <a:rPr lang="en-US" sz="4800" dirty="0" smtClean="0">
                <a:solidFill>
                  <a:srgbClr val="FF0000"/>
                </a:solidFill>
              </a:rPr>
              <a:t>Wife: </a:t>
            </a:r>
            <a:r>
              <a:rPr lang="en-US" sz="4800" dirty="0" err="1" smtClean="0">
                <a:solidFill>
                  <a:srgbClr val="FF0000"/>
                </a:solidFill>
              </a:rPr>
              <a:t>Luneida</a:t>
            </a:r>
            <a:endParaRPr lang="en-US" sz="4800" dirty="0" smtClean="0">
              <a:solidFill>
                <a:srgbClr val="FF0000"/>
              </a:solidFill>
            </a:endParaRPr>
          </a:p>
          <a:p>
            <a:r>
              <a:rPr lang="en-US" sz="4800" dirty="0" smtClean="0">
                <a:solidFill>
                  <a:srgbClr val="FF0000"/>
                </a:solidFill>
              </a:rPr>
              <a:t>Daughters: Isabella and Sophia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DSC_98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3429000"/>
            <a:ext cx="8077200" cy="2971800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838200"/>
            <a:ext cx="7772400" cy="609600"/>
          </a:xfrm>
        </p:spPr>
        <p:txBody>
          <a:bodyPr/>
          <a:lstStyle/>
          <a:p>
            <a:r>
              <a:rPr lang="en-US" sz="4000" dirty="0" smtClean="0">
                <a:solidFill>
                  <a:srgbClr val="FFFF00"/>
                </a:solidFill>
              </a:rPr>
              <a:t>Juan C Saldarriaga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1447800"/>
            <a:ext cx="7772400" cy="1447800"/>
          </a:xfrm>
        </p:spPr>
        <p:txBody>
          <a:bodyPr>
            <a:normAutofit fontScale="85000" lnSpcReduction="20000"/>
          </a:bodyPr>
          <a:lstStyle/>
          <a:p>
            <a:r>
              <a:rPr lang="en-US" sz="3000" dirty="0" smtClean="0">
                <a:solidFill>
                  <a:srgbClr val="00B050"/>
                </a:solidFill>
              </a:rPr>
              <a:t>Education: Associate Degree (Biology) From Northern Essex Community College.</a:t>
            </a:r>
          </a:p>
          <a:p>
            <a:r>
              <a:rPr lang="en-US" sz="3000" dirty="0" smtClean="0">
                <a:solidFill>
                  <a:srgbClr val="00B050"/>
                </a:solidFill>
              </a:rPr>
              <a:t>Currently pursuing a bachelor degree on Management Studies at Cambridge College.</a:t>
            </a:r>
          </a:p>
          <a:p>
            <a:endParaRPr lang="en-US" dirty="0" smtClean="0">
              <a:solidFill>
                <a:srgbClr val="00B050"/>
              </a:solidFill>
            </a:endParaRPr>
          </a:p>
          <a:p>
            <a:endParaRPr lang="en-US" dirty="0" smtClean="0">
              <a:solidFill>
                <a:srgbClr val="0070C0"/>
              </a:solidFill>
            </a:endParaRPr>
          </a:p>
          <a:p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4" name="Picture 3" descr="2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67000" y="3048000"/>
            <a:ext cx="2895600" cy="3810000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740664"/>
          </a:xfrm>
        </p:spPr>
        <p:txBody>
          <a:bodyPr/>
          <a:lstStyle/>
          <a:p>
            <a:r>
              <a:rPr lang="en-US" sz="4000" dirty="0" smtClean="0">
                <a:solidFill>
                  <a:srgbClr val="FFFF00"/>
                </a:solidFill>
              </a:rPr>
              <a:t>Juan C Saldarriaga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133600"/>
            <a:ext cx="7772400" cy="2667000"/>
          </a:xfrm>
        </p:spPr>
        <p:txBody>
          <a:bodyPr>
            <a:normAutofit/>
          </a:bodyPr>
          <a:lstStyle/>
          <a:p>
            <a:r>
              <a:rPr lang="en-US" sz="3000" dirty="0" smtClean="0">
                <a:solidFill>
                  <a:srgbClr val="00B050"/>
                </a:solidFill>
              </a:rPr>
              <a:t>Occupation: Quality Control Supervisor 	  		    Microbiology</a:t>
            </a:r>
          </a:p>
          <a:p>
            <a:r>
              <a:rPr lang="en-US" sz="3000" dirty="0" smtClean="0">
                <a:solidFill>
                  <a:srgbClr val="00B050"/>
                </a:solidFill>
              </a:rPr>
              <a:t>		    (Environmental Monitoring)</a:t>
            </a:r>
          </a:p>
          <a:p>
            <a:r>
              <a:rPr lang="en-US" sz="3000" dirty="0" smtClean="0">
                <a:solidFill>
                  <a:srgbClr val="00B050"/>
                </a:solidFill>
              </a:rPr>
              <a:t>		    Abbott Bioresearch Center</a:t>
            </a:r>
          </a:p>
          <a:p>
            <a:r>
              <a:rPr lang="en-US" sz="3000" dirty="0" smtClean="0">
                <a:solidFill>
                  <a:srgbClr val="00B050"/>
                </a:solidFill>
              </a:rPr>
              <a:t>		    Worcester MA</a:t>
            </a:r>
          </a:p>
          <a:p>
            <a:endParaRPr lang="en-US" sz="3000" dirty="0" smtClean="0">
              <a:solidFill>
                <a:srgbClr val="00B050"/>
              </a:solidFill>
            </a:endParaRPr>
          </a:p>
          <a:p>
            <a:endParaRPr lang="en-US" sz="3000" dirty="0"/>
          </a:p>
        </p:txBody>
      </p:sp>
      <p:pic>
        <p:nvPicPr>
          <p:cNvPr id="1026" name="Picture 2" descr="C:\Users\Juan\AppData\Local\Microsoft\Windows\Temporary Internet Files\Content.IE5\JRAKUN3A\MC90036755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4648200"/>
            <a:ext cx="1828800" cy="2209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7693152" cy="990600"/>
          </a:xfrm>
        </p:spPr>
        <p:txBody>
          <a:bodyPr/>
          <a:lstStyle/>
          <a:p>
            <a:r>
              <a:rPr lang="en-US" sz="4000" dirty="0" smtClean="0">
                <a:solidFill>
                  <a:srgbClr val="FFFF00"/>
                </a:solidFill>
              </a:rPr>
              <a:t>Juan C Saldarriaga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1828800"/>
            <a:ext cx="7772400" cy="1371600"/>
          </a:xfrm>
        </p:spPr>
        <p:txBody>
          <a:bodyPr>
            <a:normAutofit/>
          </a:bodyPr>
          <a:lstStyle/>
          <a:p>
            <a:r>
              <a:rPr lang="en-US" sz="3000" dirty="0" smtClean="0">
                <a:solidFill>
                  <a:srgbClr val="00B050"/>
                </a:solidFill>
              </a:rPr>
              <a:t>Hobbies:</a:t>
            </a:r>
          </a:p>
          <a:p>
            <a:r>
              <a:rPr lang="en-US" sz="3000" dirty="0" smtClean="0">
                <a:solidFill>
                  <a:srgbClr val="00B050"/>
                </a:solidFill>
              </a:rPr>
              <a:t>Sports, Traveling, Reading</a:t>
            </a:r>
          </a:p>
          <a:p>
            <a:endParaRPr lang="en-US" sz="3000" dirty="0" smtClean="0"/>
          </a:p>
          <a:p>
            <a:endParaRPr lang="en-US" dirty="0"/>
          </a:p>
        </p:txBody>
      </p:sp>
      <p:pic>
        <p:nvPicPr>
          <p:cNvPr id="2055" name="Picture 7" descr="C:\Users\Juan\AppData\Local\Microsoft\Windows\Temporary Internet Files\Content.IE5\9EA05D42\MC90003654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276600"/>
            <a:ext cx="1799539" cy="1576426"/>
          </a:xfrm>
          <a:prstGeom prst="rect">
            <a:avLst/>
          </a:prstGeom>
          <a:noFill/>
        </p:spPr>
      </p:pic>
      <p:pic>
        <p:nvPicPr>
          <p:cNvPr id="2060" name="Picture 12" descr="C:\Users\Juan\AppData\Local\Microsoft\Windows\Temporary Internet Files\Content.IE5\XZ2KNY8R\MP900444295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2971800"/>
            <a:ext cx="3545323" cy="2133600"/>
          </a:xfrm>
          <a:prstGeom prst="rect">
            <a:avLst/>
          </a:prstGeom>
          <a:noFill/>
        </p:spPr>
      </p:pic>
      <p:pic>
        <p:nvPicPr>
          <p:cNvPr id="2061" name="Picture 13" descr="C:\Users\Juan\AppData\Local\Microsoft\Windows\Temporary Internet Files\Content.IE5\YF67ERA3\MC90044203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05600" y="3048000"/>
            <a:ext cx="1603375" cy="1828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219200"/>
            <a:ext cx="7772400" cy="685800"/>
          </a:xfrm>
        </p:spPr>
        <p:txBody>
          <a:bodyPr/>
          <a:lstStyle/>
          <a:p>
            <a:r>
              <a:rPr lang="en-US" sz="4000" dirty="0" smtClean="0">
                <a:solidFill>
                  <a:srgbClr val="FFFF00"/>
                </a:solidFill>
              </a:rPr>
              <a:t>Juan C Saldarriaga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1828800"/>
            <a:ext cx="7772400" cy="3048000"/>
          </a:xfrm>
        </p:spPr>
        <p:txBody>
          <a:bodyPr>
            <a:normAutofit/>
          </a:bodyPr>
          <a:lstStyle/>
          <a:p>
            <a:pPr algn="ctr"/>
            <a:endParaRPr lang="en-US" sz="4000" dirty="0" smtClean="0"/>
          </a:p>
          <a:p>
            <a:pPr algn="ctr"/>
            <a:r>
              <a:rPr lang="en-US" sz="6500" dirty="0" smtClean="0">
                <a:solidFill>
                  <a:srgbClr val="00B050"/>
                </a:solidFill>
              </a:rPr>
              <a:t>Hope you enjoyed it</a:t>
            </a:r>
            <a:endParaRPr lang="en-US" sz="6500" dirty="0">
              <a:solidFill>
                <a:srgbClr val="00B050"/>
              </a:solidFill>
            </a:endParaRPr>
          </a:p>
        </p:txBody>
      </p:sp>
      <p:pic>
        <p:nvPicPr>
          <p:cNvPr id="5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 cstate="print"/>
          <a:stretch>
            <a:fillRect/>
          </a:stretch>
        </p:blipFill>
        <p:spPr>
          <a:xfrm>
            <a:off x="4495800" y="1524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  <p:sndAc>
      <p:stSnd>
        <p:snd r:embed="rId4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120</TotalTime>
  <Words>78</Words>
  <Application>Microsoft Office PowerPoint</Application>
  <PresentationFormat>On-screen Show (4:3)</PresentationFormat>
  <Paragraphs>32</Paragraphs>
  <Slides>6</Slides>
  <Notes>6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Information Literacy</vt:lpstr>
      <vt:lpstr>Juan C Saldarriaga</vt:lpstr>
      <vt:lpstr>Juan C Saldarriaga</vt:lpstr>
      <vt:lpstr>Juan C Saldarriaga</vt:lpstr>
      <vt:lpstr>Juan C Saldarriaga</vt:lpstr>
      <vt:lpstr>Juan C Saldarriaga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Literacy</dc:title>
  <dc:creator>Juan</dc:creator>
  <cp:lastModifiedBy>Juan</cp:lastModifiedBy>
  <cp:revision>5</cp:revision>
  <dcterms:created xsi:type="dcterms:W3CDTF">2011-06-12T01:08:55Z</dcterms:created>
  <dcterms:modified xsi:type="dcterms:W3CDTF">2011-06-12T03:10:10Z</dcterms:modified>
</cp:coreProperties>
</file>